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51206400" cy="38404800"/>
  <p:notesSz cx="6858000" cy="9144000"/>
  <p:defaultTextStyle>
    <a:defPPr>
      <a:defRPr lang="en-US"/>
    </a:defPPr>
    <a:lvl1pPr marL="0" algn="l" defTabSz="2560320" rtl="0" eaLnBrk="1" latinLnBrk="0" hangingPunct="1">
      <a:defRPr sz="10100" kern="1200">
        <a:solidFill>
          <a:schemeClr val="tx1"/>
        </a:solidFill>
        <a:latin typeface="+mn-lt"/>
        <a:ea typeface="+mn-ea"/>
        <a:cs typeface="+mn-cs"/>
      </a:defRPr>
    </a:lvl1pPr>
    <a:lvl2pPr marL="2560320" algn="l" defTabSz="2560320" rtl="0" eaLnBrk="1" latinLnBrk="0" hangingPunct="1">
      <a:defRPr sz="10100" kern="1200">
        <a:solidFill>
          <a:schemeClr val="tx1"/>
        </a:solidFill>
        <a:latin typeface="+mn-lt"/>
        <a:ea typeface="+mn-ea"/>
        <a:cs typeface="+mn-cs"/>
      </a:defRPr>
    </a:lvl2pPr>
    <a:lvl3pPr marL="5120640" algn="l" defTabSz="2560320" rtl="0" eaLnBrk="1" latinLnBrk="0" hangingPunct="1">
      <a:defRPr sz="10100" kern="1200">
        <a:solidFill>
          <a:schemeClr val="tx1"/>
        </a:solidFill>
        <a:latin typeface="+mn-lt"/>
        <a:ea typeface="+mn-ea"/>
        <a:cs typeface="+mn-cs"/>
      </a:defRPr>
    </a:lvl3pPr>
    <a:lvl4pPr marL="7680960" algn="l" defTabSz="2560320" rtl="0" eaLnBrk="1" latinLnBrk="0" hangingPunct="1">
      <a:defRPr sz="10100" kern="1200">
        <a:solidFill>
          <a:schemeClr val="tx1"/>
        </a:solidFill>
        <a:latin typeface="+mn-lt"/>
        <a:ea typeface="+mn-ea"/>
        <a:cs typeface="+mn-cs"/>
      </a:defRPr>
    </a:lvl4pPr>
    <a:lvl5pPr marL="10241280" algn="l" defTabSz="2560320" rtl="0" eaLnBrk="1" latinLnBrk="0" hangingPunct="1">
      <a:defRPr sz="10100" kern="1200">
        <a:solidFill>
          <a:schemeClr val="tx1"/>
        </a:solidFill>
        <a:latin typeface="+mn-lt"/>
        <a:ea typeface="+mn-ea"/>
        <a:cs typeface="+mn-cs"/>
      </a:defRPr>
    </a:lvl5pPr>
    <a:lvl6pPr marL="12801600" algn="l" defTabSz="2560320" rtl="0" eaLnBrk="1" latinLnBrk="0" hangingPunct="1">
      <a:defRPr sz="10100" kern="1200">
        <a:solidFill>
          <a:schemeClr val="tx1"/>
        </a:solidFill>
        <a:latin typeface="+mn-lt"/>
        <a:ea typeface="+mn-ea"/>
        <a:cs typeface="+mn-cs"/>
      </a:defRPr>
    </a:lvl6pPr>
    <a:lvl7pPr marL="15361920" algn="l" defTabSz="2560320" rtl="0" eaLnBrk="1" latinLnBrk="0" hangingPunct="1">
      <a:defRPr sz="10100" kern="1200">
        <a:solidFill>
          <a:schemeClr val="tx1"/>
        </a:solidFill>
        <a:latin typeface="+mn-lt"/>
        <a:ea typeface="+mn-ea"/>
        <a:cs typeface="+mn-cs"/>
      </a:defRPr>
    </a:lvl7pPr>
    <a:lvl8pPr marL="17922240" algn="l" defTabSz="2560320" rtl="0" eaLnBrk="1" latinLnBrk="0" hangingPunct="1">
      <a:defRPr sz="10100" kern="1200">
        <a:solidFill>
          <a:schemeClr val="tx1"/>
        </a:solidFill>
        <a:latin typeface="+mn-lt"/>
        <a:ea typeface="+mn-ea"/>
        <a:cs typeface="+mn-cs"/>
      </a:defRPr>
    </a:lvl8pPr>
    <a:lvl9pPr marL="20482560" algn="l" defTabSz="2560320" rtl="0" eaLnBrk="1" latinLnBrk="0" hangingPunct="1">
      <a:defRPr sz="10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4">
          <p15:clr>
            <a:srgbClr val="A4A3A4"/>
          </p15:clr>
        </p15:guide>
        <p15:guide id="2" orient="horz" pos="575">
          <p15:clr>
            <a:srgbClr val="A4A3A4"/>
          </p15:clr>
        </p15:guide>
        <p15:guide id="3" orient="horz" pos="23614">
          <p15:clr>
            <a:srgbClr val="A4A3A4"/>
          </p15:clr>
        </p15:guide>
        <p15:guide id="4" orient="horz" pos="4321">
          <p15:clr>
            <a:srgbClr val="A4A3A4"/>
          </p15:clr>
        </p15:guide>
        <p15:guide id="5" orient="horz" pos="23329">
          <p15:clr>
            <a:srgbClr val="A4A3A4"/>
          </p15:clr>
        </p15:guide>
        <p15:guide id="6" orient="horz" pos="865">
          <p15:clr>
            <a:srgbClr val="A4A3A4"/>
          </p15:clr>
        </p15:guide>
        <p15:guide id="7" orient="horz" pos="4033">
          <p15:clr>
            <a:srgbClr val="A4A3A4"/>
          </p15:clr>
        </p15:guide>
        <p15:guide id="8" orient="horz" pos="4607">
          <p15:clr>
            <a:srgbClr val="A4A3A4"/>
          </p15:clr>
        </p15:guide>
        <p15:guide id="9" pos="16128">
          <p15:clr>
            <a:srgbClr val="A4A3A4"/>
          </p15:clr>
        </p15:guide>
        <p15:guide id="10" pos="575">
          <p15:clr>
            <a:srgbClr val="A4A3A4"/>
          </p15:clr>
        </p15:guide>
        <p15:guide id="11" pos="31678">
          <p15:clr>
            <a:srgbClr val="A4A3A4"/>
          </p15:clr>
        </p15:guide>
        <p15:guide id="12" pos="23905">
          <p15:clr>
            <a:srgbClr val="A4A3A4"/>
          </p15:clr>
        </p15:guide>
        <p15:guide id="13" pos="8351">
          <p15:clr>
            <a:srgbClr val="A4A3A4"/>
          </p15:clr>
        </p15:guide>
        <p15:guide id="14" pos="862">
          <p15:clr>
            <a:srgbClr val="A4A3A4"/>
          </p15:clr>
        </p15:guide>
        <p15:guide id="15" pos="8063">
          <p15:clr>
            <a:srgbClr val="A4A3A4"/>
          </p15:clr>
        </p15:guide>
        <p15:guide id="16" pos="8642">
          <p15:clr>
            <a:srgbClr val="A4A3A4"/>
          </p15:clr>
        </p15:guide>
        <p15:guide id="17" pos="15841">
          <p15:clr>
            <a:srgbClr val="A4A3A4"/>
          </p15:clr>
        </p15:guide>
        <p15:guide id="18" pos="16418">
          <p15:clr>
            <a:srgbClr val="A4A3A4"/>
          </p15:clr>
        </p15:guide>
        <p15:guide id="19" pos="23615">
          <p15:clr>
            <a:srgbClr val="A4A3A4"/>
          </p15:clr>
        </p15:guide>
        <p15:guide id="20" pos="24192">
          <p15:clr>
            <a:srgbClr val="A4A3A4"/>
          </p15:clr>
        </p15:guide>
        <p15:guide id="21" pos="31390">
          <p15:clr>
            <a:srgbClr val="A4A3A4"/>
          </p15:clr>
        </p15:guide>
        <p15:guide id="22" pos="4463">
          <p15:clr>
            <a:srgbClr val="A4A3A4"/>
          </p15:clr>
        </p15:guide>
        <p15:guide id="23" pos="27790">
          <p15:clr>
            <a:srgbClr val="A4A3A4"/>
          </p15:clr>
        </p15:guide>
        <p15:guide id="24" pos="20018">
          <p15:clr>
            <a:srgbClr val="A4A3A4"/>
          </p15:clr>
        </p15:guide>
        <p15:guide id="25" pos="122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90C2"/>
    <a:srgbClr val="7C96B4"/>
    <a:srgbClr val="80B9FF"/>
    <a:srgbClr val="010000"/>
    <a:srgbClr val="1F52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30" d="100"/>
          <a:sy n="30" d="100"/>
        </p:scale>
        <p:origin x="90" y="-1218"/>
      </p:cViewPr>
      <p:guideLst>
        <p:guide orient="horz" pos="12094"/>
        <p:guide orient="horz" pos="575"/>
        <p:guide orient="horz" pos="23614"/>
        <p:guide orient="horz" pos="4321"/>
        <p:guide orient="horz" pos="23329"/>
        <p:guide orient="horz" pos="865"/>
        <p:guide orient="horz" pos="4033"/>
        <p:guide orient="horz" pos="4607"/>
        <p:guide pos="16128"/>
        <p:guide pos="575"/>
        <p:guide pos="31678"/>
        <p:guide pos="23905"/>
        <p:guide pos="8351"/>
        <p:guide pos="862"/>
        <p:guide pos="8063"/>
        <p:guide pos="8642"/>
        <p:guide pos="15841"/>
        <p:guide pos="16418"/>
        <p:guide pos="23615"/>
        <p:guide pos="24192"/>
        <p:guide pos="31390"/>
        <p:guide pos="4463"/>
        <p:guide pos="27790"/>
        <p:guide pos="20018"/>
        <p:guide pos="12241"/>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11930383"/>
            <a:ext cx="43525440" cy="8232140"/>
          </a:xfrm>
        </p:spPr>
        <p:txBody>
          <a:bodyPr/>
          <a:lstStyle/>
          <a:p>
            <a:r>
              <a:rPr lang="en-US"/>
              <a:t>Click to edit Master title style</a:t>
            </a:r>
          </a:p>
        </p:txBody>
      </p:sp>
      <p:sp>
        <p:nvSpPr>
          <p:cNvPr id="3" name="Subtitle 2"/>
          <p:cNvSpPr>
            <a:spLocks noGrp="1"/>
          </p:cNvSpPr>
          <p:nvPr>
            <p:ph type="subTitle" idx="1"/>
          </p:nvPr>
        </p:nvSpPr>
        <p:spPr>
          <a:xfrm>
            <a:off x="7680960" y="21762720"/>
            <a:ext cx="35844480" cy="9814560"/>
          </a:xfrm>
        </p:spPr>
        <p:txBody>
          <a:bodyPr/>
          <a:lstStyle>
            <a:lvl1pPr marL="0" indent="0" algn="ctr">
              <a:buNone/>
              <a:defRPr>
                <a:solidFill>
                  <a:schemeClr val="tx1">
                    <a:tint val="75000"/>
                  </a:schemeClr>
                </a:solidFill>
              </a:defRPr>
            </a:lvl1pPr>
            <a:lvl2pPr marL="2560320" indent="0" algn="ctr">
              <a:buNone/>
              <a:defRPr>
                <a:solidFill>
                  <a:schemeClr val="tx1">
                    <a:tint val="75000"/>
                  </a:schemeClr>
                </a:solidFill>
              </a:defRPr>
            </a:lvl2pPr>
            <a:lvl3pPr marL="5120640" indent="0" algn="ctr">
              <a:buNone/>
              <a:defRPr>
                <a:solidFill>
                  <a:schemeClr val="tx1">
                    <a:tint val="75000"/>
                  </a:schemeClr>
                </a:solidFill>
              </a:defRPr>
            </a:lvl3pPr>
            <a:lvl4pPr marL="7680960" indent="0" algn="ctr">
              <a:buNone/>
              <a:defRPr>
                <a:solidFill>
                  <a:schemeClr val="tx1">
                    <a:tint val="75000"/>
                  </a:schemeClr>
                </a:solidFill>
              </a:defRPr>
            </a:lvl4pPr>
            <a:lvl5pPr marL="10241280" indent="0" algn="ctr">
              <a:buNone/>
              <a:defRPr>
                <a:solidFill>
                  <a:schemeClr val="tx1">
                    <a:tint val="75000"/>
                  </a:schemeClr>
                </a:solidFill>
              </a:defRPr>
            </a:lvl5pPr>
            <a:lvl6pPr marL="12801600" indent="0" algn="ctr">
              <a:buNone/>
              <a:defRPr>
                <a:solidFill>
                  <a:schemeClr val="tx1">
                    <a:tint val="75000"/>
                  </a:schemeClr>
                </a:solidFill>
              </a:defRPr>
            </a:lvl6pPr>
            <a:lvl7pPr marL="15361920" indent="0" algn="ctr">
              <a:buNone/>
              <a:defRPr>
                <a:solidFill>
                  <a:schemeClr val="tx1">
                    <a:tint val="75000"/>
                  </a:schemeClr>
                </a:solidFill>
              </a:defRPr>
            </a:lvl7pPr>
            <a:lvl8pPr marL="17922240" indent="0" algn="ctr">
              <a:buNone/>
              <a:defRPr>
                <a:solidFill>
                  <a:schemeClr val="tx1">
                    <a:tint val="75000"/>
                  </a:schemeClr>
                </a:solidFill>
              </a:defRPr>
            </a:lvl8pPr>
            <a:lvl9pPr marL="2048256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B21A8F8-12FB-9047-986D-A7D2219D88A2}" type="datetimeFigureOut">
              <a:rPr lang="en-US" smtClean="0"/>
              <a:t>5/10/2021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21A8F8-12FB-9047-986D-A7D2219D88A2}" type="datetimeFigureOut">
              <a:rPr lang="en-US" smtClean="0"/>
              <a:t>5/10/2021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7901540" y="8614416"/>
            <a:ext cx="64514733" cy="1834984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339576" y="8614416"/>
            <a:ext cx="192708527" cy="1834984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21A8F8-12FB-9047-986D-A7D2219D88A2}" type="datetimeFigureOut">
              <a:rPr lang="en-US" smtClean="0"/>
              <a:t>5/10/2021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21A8F8-12FB-9047-986D-A7D2219D88A2}" type="datetimeFigureOut">
              <a:rPr lang="en-US" smtClean="0"/>
              <a:t>5/10/2021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3" y="24678643"/>
            <a:ext cx="43525440" cy="7627620"/>
          </a:xfrm>
        </p:spPr>
        <p:txBody>
          <a:bodyPr anchor="t"/>
          <a:lstStyle>
            <a:lvl1pPr algn="l">
              <a:defRPr sz="22400" b="1" cap="all"/>
            </a:lvl1pPr>
          </a:lstStyle>
          <a:p>
            <a:r>
              <a:rPr lang="en-US"/>
              <a:t>Click to edit Master title style</a:t>
            </a:r>
          </a:p>
        </p:txBody>
      </p:sp>
      <p:sp>
        <p:nvSpPr>
          <p:cNvPr id="3" name="Text Placeholder 2"/>
          <p:cNvSpPr>
            <a:spLocks noGrp="1"/>
          </p:cNvSpPr>
          <p:nvPr>
            <p:ph type="body" idx="1"/>
          </p:nvPr>
        </p:nvSpPr>
        <p:spPr>
          <a:xfrm>
            <a:off x="4044953" y="16277596"/>
            <a:ext cx="43525440" cy="8401047"/>
          </a:xfrm>
        </p:spPr>
        <p:txBody>
          <a:bodyPr anchor="b"/>
          <a:lstStyle>
            <a:lvl1pPr marL="0" indent="0">
              <a:buNone/>
              <a:defRPr sz="11200">
                <a:solidFill>
                  <a:schemeClr val="tx1">
                    <a:tint val="75000"/>
                  </a:schemeClr>
                </a:solidFill>
              </a:defRPr>
            </a:lvl1pPr>
            <a:lvl2pPr marL="2560320" indent="0">
              <a:buNone/>
              <a:defRPr sz="10100">
                <a:solidFill>
                  <a:schemeClr val="tx1">
                    <a:tint val="75000"/>
                  </a:schemeClr>
                </a:solidFill>
              </a:defRPr>
            </a:lvl2pPr>
            <a:lvl3pPr marL="5120640" indent="0">
              <a:buNone/>
              <a:defRPr sz="9000">
                <a:solidFill>
                  <a:schemeClr val="tx1">
                    <a:tint val="75000"/>
                  </a:schemeClr>
                </a:solidFill>
              </a:defRPr>
            </a:lvl3pPr>
            <a:lvl4pPr marL="7680960" indent="0">
              <a:buNone/>
              <a:defRPr sz="7800">
                <a:solidFill>
                  <a:schemeClr val="tx1">
                    <a:tint val="75000"/>
                  </a:schemeClr>
                </a:solidFill>
              </a:defRPr>
            </a:lvl4pPr>
            <a:lvl5pPr marL="10241280" indent="0">
              <a:buNone/>
              <a:defRPr sz="7800">
                <a:solidFill>
                  <a:schemeClr val="tx1">
                    <a:tint val="75000"/>
                  </a:schemeClr>
                </a:solidFill>
              </a:defRPr>
            </a:lvl5pPr>
            <a:lvl6pPr marL="12801600" indent="0">
              <a:buNone/>
              <a:defRPr sz="7800">
                <a:solidFill>
                  <a:schemeClr val="tx1">
                    <a:tint val="75000"/>
                  </a:schemeClr>
                </a:solidFill>
              </a:defRPr>
            </a:lvl6pPr>
            <a:lvl7pPr marL="15361920" indent="0">
              <a:buNone/>
              <a:defRPr sz="7800">
                <a:solidFill>
                  <a:schemeClr val="tx1">
                    <a:tint val="75000"/>
                  </a:schemeClr>
                </a:solidFill>
              </a:defRPr>
            </a:lvl7pPr>
            <a:lvl8pPr marL="17922240" indent="0">
              <a:buNone/>
              <a:defRPr sz="7800">
                <a:solidFill>
                  <a:schemeClr val="tx1">
                    <a:tint val="75000"/>
                  </a:schemeClr>
                </a:solidFill>
              </a:defRPr>
            </a:lvl8pPr>
            <a:lvl9pPr marL="20482560" indent="0">
              <a:buNone/>
              <a:defRPr sz="7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21A8F8-12FB-9047-986D-A7D2219D88A2}" type="datetimeFigureOut">
              <a:rPr lang="en-US" smtClean="0"/>
              <a:t>5/10/2021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339573" y="50184056"/>
            <a:ext cx="128611627" cy="141928847"/>
          </a:xfrm>
        </p:spPr>
        <p:txBody>
          <a:bodyPr/>
          <a:lstStyle>
            <a:lvl1pPr>
              <a:defRPr sz="15700"/>
            </a:lvl1pPr>
            <a:lvl2pPr>
              <a:defRPr sz="13400"/>
            </a:lvl2pPr>
            <a:lvl3pPr>
              <a:defRPr sz="11200"/>
            </a:lvl3pPr>
            <a:lvl4pPr>
              <a:defRPr sz="10100"/>
            </a:lvl4pPr>
            <a:lvl5pPr>
              <a:defRPr sz="10100"/>
            </a:lvl5pPr>
            <a:lvl6pPr>
              <a:defRPr sz="10100"/>
            </a:lvl6pPr>
            <a:lvl7pPr>
              <a:defRPr sz="10100"/>
            </a:lvl7pPr>
            <a:lvl8pPr>
              <a:defRPr sz="10100"/>
            </a:lvl8pPr>
            <a:lvl9pPr>
              <a:defRPr sz="10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3804643" y="50184056"/>
            <a:ext cx="128611633" cy="141928847"/>
          </a:xfrm>
        </p:spPr>
        <p:txBody>
          <a:bodyPr/>
          <a:lstStyle>
            <a:lvl1pPr>
              <a:defRPr sz="15700"/>
            </a:lvl1pPr>
            <a:lvl2pPr>
              <a:defRPr sz="13400"/>
            </a:lvl2pPr>
            <a:lvl3pPr>
              <a:defRPr sz="11200"/>
            </a:lvl3pPr>
            <a:lvl4pPr>
              <a:defRPr sz="10100"/>
            </a:lvl4pPr>
            <a:lvl5pPr>
              <a:defRPr sz="10100"/>
            </a:lvl5pPr>
            <a:lvl6pPr>
              <a:defRPr sz="10100"/>
            </a:lvl6pPr>
            <a:lvl7pPr>
              <a:defRPr sz="10100"/>
            </a:lvl7pPr>
            <a:lvl8pPr>
              <a:defRPr sz="10100"/>
            </a:lvl8pPr>
            <a:lvl9pPr>
              <a:defRPr sz="10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21A8F8-12FB-9047-986D-A7D2219D88A2}" type="datetimeFigureOut">
              <a:rPr lang="en-US" smtClean="0"/>
              <a:t>5/10/2021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320" y="1537973"/>
            <a:ext cx="46085760" cy="6400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320" y="8596633"/>
            <a:ext cx="22625053" cy="3582667"/>
          </a:xfrm>
        </p:spPr>
        <p:txBody>
          <a:bodyPr anchor="b"/>
          <a:lstStyle>
            <a:lvl1pPr marL="0" indent="0">
              <a:buNone/>
              <a:defRPr sz="13400" b="1"/>
            </a:lvl1pPr>
            <a:lvl2pPr marL="2560320" indent="0">
              <a:buNone/>
              <a:defRPr sz="11200" b="1"/>
            </a:lvl2pPr>
            <a:lvl3pPr marL="5120640" indent="0">
              <a:buNone/>
              <a:defRPr sz="10100" b="1"/>
            </a:lvl3pPr>
            <a:lvl4pPr marL="7680960" indent="0">
              <a:buNone/>
              <a:defRPr sz="9000" b="1"/>
            </a:lvl4pPr>
            <a:lvl5pPr marL="10241280" indent="0">
              <a:buNone/>
              <a:defRPr sz="9000" b="1"/>
            </a:lvl5pPr>
            <a:lvl6pPr marL="12801600" indent="0">
              <a:buNone/>
              <a:defRPr sz="9000" b="1"/>
            </a:lvl6pPr>
            <a:lvl7pPr marL="15361920" indent="0">
              <a:buNone/>
              <a:defRPr sz="9000" b="1"/>
            </a:lvl7pPr>
            <a:lvl8pPr marL="17922240" indent="0">
              <a:buNone/>
              <a:defRPr sz="9000" b="1"/>
            </a:lvl8pPr>
            <a:lvl9pPr marL="20482560" indent="0">
              <a:buNone/>
              <a:defRPr sz="9000" b="1"/>
            </a:lvl9pPr>
          </a:lstStyle>
          <a:p>
            <a:pPr lvl="0"/>
            <a:r>
              <a:rPr lang="en-US"/>
              <a:t>Click to edit Master text styles</a:t>
            </a:r>
          </a:p>
        </p:txBody>
      </p:sp>
      <p:sp>
        <p:nvSpPr>
          <p:cNvPr id="4" name="Content Placeholder 3"/>
          <p:cNvSpPr>
            <a:spLocks noGrp="1"/>
          </p:cNvSpPr>
          <p:nvPr>
            <p:ph sz="half" idx="2"/>
          </p:nvPr>
        </p:nvSpPr>
        <p:spPr>
          <a:xfrm>
            <a:off x="2560320" y="12179300"/>
            <a:ext cx="22625053" cy="22127213"/>
          </a:xfrm>
        </p:spPr>
        <p:txBody>
          <a:bodyPr/>
          <a:lstStyle>
            <a:lvl1pPr>
              <a:defRPr sz="13400"/>
            </a:lvl1pPr>
            <a:lvl2pPr>
              <a:defRPr sz="11200"/>
            </a:lvl2pPr>
            <a:lvl3pPr>
              <a:defRPr sz="10100"/>
            </a:lvl3pPr>
            <a:lvl4pPr>
              <a:defRPr sz="9000"/>
            </a:lvl4pPr>
            <a:lvl5pPr>
              <a:defRPr sz="9000"/>
            </a:lvl5pPr>
            <a:lvl6pPr>
              <a:defRPr sz="9000"/>
            </a:lvl6pPr>
            <a:lvl7pPr>
              <a:defRPr sz="9000"/>
            </a:lvl7pPr>
            <a:lvl8pPr>
              <a:defRPr sz="9000"/>
            </a:lvl8pPr>
            <a:lvl9pPr>
              <a:defRPr sz="9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143" y="8596633"/>
            <a:ext cx="22633940" cy="3582667"/>
          </a:xfrm>
        </p:spPr>
        <p:txBody>
          <a:bodyPr anchor="b"/>
          <a:lstStyle>
            <a:lvl1pPr marL="0" indent="0">
              <a:buNone/>
              <a:defRPr sz="13400" b="1"/>
            </a:lvl1pPr>
            <a:lvl2pPr marL="2560320" indent="0">
              <a:buNone/>
              <a:defRPr sz="11200" b="1"/>
            </a:lvl2pPr>
            <a:lvl3pPr marL="5120640" indent="0">
              <a:buNone/>
              <a:defRPr sz="10100" b="1"/>
            </a:lvl3pPr>
            <a:lvl4pPr marL="7680960" indent="0">
              <a:buNone/>
              <a:defRPr sz="9000" b="1"/>
            </a:lvl4pPr>
            <a:lvl5pPr marL="10241280" indent="0">
              <a:buNone/>
              <a:defRPr sz="9000" b="1"/>
            </a:lvl5pPr>
            <a:lvl6pPr marL="12801600" indent="0">
              <a:buNone/>
              <a:defRPr sz="9000" b="1"/>
            </a:lvl6pPr>
            <a:lvl7pPr marL="15361920" indent="0">
              <a:buNone/>
              <a:defRPr sz="9000" b="1"/>
            </a:lvl7pPr>
            <a:lvl8pPr marL="17922240" indent="0">
              <a:buNone/>
              <a:defRPr sz="9000" b="1"/>
            </a:lvl8pPr>
            <a:lvl9pPr marL="20482560" indent="0">
              <a:buNone/>
              <a:defRPr sz="9000" b="1"/>
            </a:lvl9pPr>
          </a:lstStyle>
          <a:p>
            <a:pPr lvl="0"/>
            <a:r>
              <a:rPr lang="en-US"/>
              <a:t>Click to edit Master text styles</a:t>
            </a:r>
          </a:p>
        </p:txBody>
      </p:sp>
      <p:sp>
        <p:nvSpPr>
          <p:cNvPr id="6" name="Content Placeholder 5"/>
          <p:cNvSpPr>
            <a:spLocks noGrp="1"/>
          </p:cNvSpPr>
          <p:nvPr>
            <p:ph sz="quarter" idx="4"/>
          </p:nvPr>
        </p:nvSpPr>
        <p:spPr>
          <a:xfrm>
            <a:off x="26012143" y="12179300"/>
            <a:ext cx="22633940" cy="22127213"/>
          </a:xfrm>
        </p:spPr>
        <p:txBody>
          <a:bodyPr/>
          <a:lstStyle>
            <a:lvl1pPr>
              <a:defRPr sz="13400"/>
            </a:lvl1pPr>
            <a:lvl2pPr>
              <a:defRPr sz="11200"/>
            </a:lvl2pPr>
            <a:lvl3pPr>
              <a:defRPr sz="10100"/>
            </a:lvl3pPr>
            <a:lvl4pPr>
              <a:defRPr sz="9000"/>
            </a:lvl4pPr>
            <a:lvl5pPr>
              <a:defRPr sz="9000"/>
            </a:lvl5pPr>
            <a:lvl6pPr>
              <a:defRPr sz="9000"/>
            </a:lvl6pPr>
            <a:lvl7pPr>
              <a:defRPr sz="9000"/>
            </a:lvl7pPr>
            <a:lvl8pPr>
              <a:defRPr sz="9000"/>
            </a:lvl8pPr>
            <a:lvl9pPr>
              <a:defRPr sz="9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B21A8F8-12FB-9047-986D-A7D2219D88A2}" type="datetimeFigureOut">
              <a:rPr lang="en-US" smtClean="0"/>
              <a:t>5/10/2021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B21A8F8-12FB-9047-986D-A7D2219D88A2}" type="datetimeFigureOut">
              <a:rPr lang="en-US" smtClean="0"/>
              <a:t>5/10/2021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21A8F8-12FB-9047-986D-A7D2219D88A2}" type="datetimeFigureOut">
              <a:rPr lang="en-US" smtClean="0"/>
              <a:t>5/10/2021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3" y="1529080"/>
            <a:ext cx="16846553" cy="6507480"/>
          </a:xfrm>
        </p:spPr>
        <p:txBody>
          <a:bodyPr anchor="b"/>
          <a:lstStyle>
            <a:lvl1pPr algn="l">
              <a:defRPr sz="11200" b="1"/>
            </a:lvl1pPr>
          </a:lstStyle>
          <a:p>
            <a:r>
              <a:rPr lang="en-US"/>
              <a:t>Click to edit Master title style</a:t>
            </a:r>
          </a:p>
        </p:txBody>
      </p:sp>
      <p:sp>
        <p:nvSpPr>
          <p:cNvPr id="3" name="Content Placeholder 2"/>
          <p:cNvSpPr>
            <a:spLocks noGrp="1"/>
          </p:cNvSpPr>
          <p:nvPr>
            <p:ph idx="1"/>
          </p:nvPr>
        </p:nvSpPr>
        <p:spPr>
          <a:xfrm>
            <a:off x="20020280" y="1529083"/>
            <a:ext cx="28625800" cy="32777433"/>
          </a:xfrm>
        </p:spPr>
        <p:txBody>
          <a:bodyPr/>
          <a:lstStyle>
            <a:lvl1pPr>
              <a:defRPr sz="17900"/>
            </a:lvl1pPr>
            <a:lvl2pPr>
              <a:defRPr sz="15700"/>
            </a:lvl2pPr>
            <a:lvl3pPr>
              <a:defRPr sz="13400"/>
            </a:lvl3pPr>
            <a:lvl4pPr>
              <a:defRPr sz="11200"/>
            </a:lvl4pPr>
            <a:lvl5pPr>
              <a:defRPr sz="11200"/>
            </a:lvl5pPr>
            <a:lvl6pPr>
              <a:defRPr sz="11200"/>
            </a:lvl6pPr>
            <a:lvl7pPr>
              <a:defRPr sz="11200"/>
            </a:lvl7pPr>
            <a:lvl8pPr>
              <a:defRPr sz="11200"/>
            </a:lvl8pPr>
            <a:lvl9pPr>
              <a:defRPr sz="1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3" y="8036563"/>
            <a:ext cx="16846553" cy="26269953"/>
          </a:xfrm>
        </p:spPr>
        <p:txBody>
          <a:bodyPr/>
          <a:lstStyle>
            <a:lvl1pPr marL="0" indent="0">
              <a:buNone/>
              <a:defRPr sz="7800"/>
            </a:lvl1pPr>
            <a:lvl2pPr marL="2560320" indent="0">
              <a:buNone/>
              <a:defRPr sz="6700"/>
            </a:lvl2pPr>
            <a:lvl3pPr marL="5120640" indent="0">
              <a:buNone/>
              <a:defRPr sz="5600"/>
            </a:lvl3pPr>
            <a:lvl4pPr marL="7680960" indent="0">
              <a:buNone/>
              <a:defRPr sz="5000"/>
            </a:lvl4pPr>
            <a:lvl5pPr marL="10241280" indent="0">
              <a:buNone/>
              <a:defRPr sz="5000"/>
            </a:lvl5pPr>
            <a:lvl6pPr marL="12801600" indent="0">
              <a:buNone/>
              <a:defRPr sz="5000"/>
            </a:lvl6pPr>
            <a:lvl7pPr marL="15361920" indent="0">
              <a:buNone/>
              <a:defRPr sz="5000"/>
            </a:lvl7pPr>
            <a:lvl8pPr marL="17922240" indent="0">
              <a:buNone/>
              <a:defRPr sz="5000"/>
            </a:lvl8pPr>
            <a:lvl9pPr marL="20482560" indent="0">
              <a:buNone/>
              <a:defRPr sz="5000"/>
            </a:lvl9pPr>
          </a:lstStyle>
          <a:p>
            <a:pPr lvl="0"/>
            <a:r>
              <a:rPr lang="en-US"/>
              <a:t>Click to edit Master text styles</a:t>
            </a:r>
          </a:p>
        </p:txBody>
      </p:sp>
      <p:sp>
        <p:nvSpPr>
          <p:cNvPr id="5" name="Date Placeholder 4"/>
          <p:cNvSpPr>
            <a:spLocks noGrp="1"/>
          </p:cNvSpPr>
          <p:nvPr>
            <p:ph type="dt" sz="half" idx="10"/>
          </p:nvPr>
        </p:nvSpPr>
        <p:spPr/>
        <p:txBody>
          <a:bodyPr/>
          <a:lstStyle/>
          <a:p>
            <a:fld id="{7B21A8F8-12FB-9047-986D-A7D2219D88A2}" type="datetimeFigureOut">
              <a:rPr lang="en-US" smtClean="0"/>
              <a:t>5/10/2021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3" y="26883360"/>
            <a:ext cx="30723840" cy="3173733"/>
          </a:xfrm>
        </p:spPr>
        <p:txBody>
          <a:bodyPr anchor="b"/>
          <a:lstStyle>
            <a:lvl1pPr algn="l">
              <a:defRPr sz="11200" b="1"/>
            </a:lvl1pPr>
          </a:lstStyle>
          <a:p>
            <a:r>
              <a:rPr lang="en-US"/>
              <a:t>Click to edit Master title style</a:t>
            </a:r>
          </a:p>
        </p:txBody>
      </p:sp>
      <p:sp>
        <p:nvSpPr>
          <p:cNvPr id="3" name="Picture Placeholder 2"/>
          <p:cNvSpPr>
            <a:spLocks noGrp="1"/>
          </p:cNvSpPr>
          <p:nvPr>
            <p:ph type="pic" idx="1"/>
          </p:nvPr>
        </p:nvSpPr>
        <p:spPr>
          <a:xfrm>
            <a:off x="10036813" y="3431540"/>
            <a:ext cx="30723840" cy="23042880"/>
          </a:xfrm>
        </p:spPr>
        <p:txBody>
          <a:bodyPr/>
          <a:lstStyle>
            <a:lvl1pPr marL="0" indent="0">
              <a:buNone/>
              <a:defRPr sz="17900"/>
            </a:lvl1pPr>
            <a:lvl2pPr marL="2560320" indent="0">
              <a:buNone/>
              <a:defRPr sz="15700"/>
            </a:lvl2pPr>
            <a:lvl3pPr marL="5120640" indent="0">
              <a:buNone/>
              <a:defRPr sz="13400"/>
            </a:lvl3pPr>
            <a:lvl4pPr marL="7680960" indent="0">
              <a:buNone/>
              <a:defRPr sz="11200"/>
            </a:lvl4pPr>
            <a:lvl5pPr marL="10241280" indent="0">
              <a:buNone/>
              <a:defRPr sz="11200"/>
            </a:lvl5pPr>
            <a:lvl6pPr marL="12801600" indent="0">
              <a:buNone/>
              <a:defRPr sz="11200"/>
            </a:lvl6pPr>
            <a:lvl7pPr marL="15361920" indent="0">
              <a:buNone/>
              <a:defRPr sz="11200"/>
            </a:lvl7pPr>
            <a:lvl8pPr marL="17922240" indent="0">
              <a:buNone/>
              <a:defRPr sz="11200"/>
            </a:lvl8pPr>
            <a:lvl9pPr marL="20482560" indent="0">
              <a:buNone/>
              <a:defRPr sz="11200"/>
            </a:lvl9pPr>
          </a:lstStyle>
          <a:p>
            <a:endParaRPr lang="en-US"/>
          </a:p>
        </p:txBody>
      </p:sp>
      <p:sp>
        <p:nvSpPr>
          <p:cNvPr id="4" name="Text Placeholder 3"/>
          <p:cNvSpPr>
            <a:spLocks noGrp="1"/>
          </p:cNvSpPr>
          <p:nvPr>
            <p:ph type="body" sz="half" idx="2"/>
          </p:nvPr>
        </p:nvSpPr>
        <p:spPr>
          <a:xfrm>
            <a:off x="10036813" y="30057093"/>
            <a:ext cx="30723840" cy="4507227"/>
          </a:xfrm>
        </p:spPr>
        <p:txBody>
          <a:bodyPr/>
          <a:lstStyle>
            <a:lvl1pPr marL="0" indent="0">
              <a:buNone/>
              <a:defRPr sz="7800"/>
            </a:lvl1pPr>
            <a:lvl2pPr marL="2560320" indent="0">
              <a:buNone/>
              <a:defRPr sz="6700"/>
            </a:lvl2pPr>
            <a:lvl3pPr marL="5120640" indent="0">
              <a:buNone/>
              <a:defRPr sz="5600"/>
            </a:lvl3pPr>
            <a:lvl4pPr marL="7680960" indent="0">
              <a:buNone/>
              <a:defRPr sz="5000"/>
            </a:lvl4pPr>
            <a:lvl5pPr marL="10241280" indent="0">
              <a:buNone/>
              <a:defRPr sz="5000"/>
            </a:lvl5pPr>
            <a:lvl6pPr marL="12801600" indent="0">
              <a:buNone/>
              <a:defRPr sz="5000"/>
            </a:lvl6pPr>
            <a:lvl7pPr marL="15361920" indent="0">
              <a:buNone/>
              <a:defRPr sz="5000"/>
            </a:lvl7pPr>
            <a:lvl8pPr marL="17922240" indent="0">
              <a:buNone/>
              <a:defRPr sz="5000"/>
            </a:lvl8pPr>
            <a:lvl9pPr marL="20482560" indent="0">
              <a:buNone/>
              <a:defRPr sz="5000"/>
            </a:lvl9pPr>
          </a:lstStyle>
          <a:p>
            <a:pPr lvl="0"/>
            <a:r>
              <a:rPr lang="en-US"/>
              <a:t>Click to edit Master text styles</a:t>
            </a:r>
          </a:p>
        </p:txBody>
      </p:sp>
      <p:sp>
        <p:nvSpPr>
          <p:cNvPr id="5" name="Date Placeholder 4"/>
          <p:cNvSpPr>
            <a:spLocks noGrp="1"/>
          </p:cNvSpPr>
          <p:nvPr>
            <p:ph type="dt" sz="half" idx="10"/>
          </p:nvPr>
        </p:nvSpPr>
        <p:spPr/>
        <p:txBody>
          <a:bodyPr/>
          <a:lstStyle/>
          <a:p>
            <a:fld id="{7B21A8F8-12FB-9047-986D-A7D2219D88A2}" type="datetimeFigureOut">
              <a:rPr lang="en-US" smtClean="0"/>
              <a:t>5/10/2021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7F3120-54EB-0847-9BC0-B8649F42640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60320" y="1537973"/>
            <a:ext cx="46085760" cy="6400800"/>
          </a:xfrm>
          <a:prstGeom prst="rect">
            <a:avLst/>
          </a:prstGeom>
        </p:spPr>
        <p:txBody>
          <a:bodyPr vert="horz" lIns="512064" tIns="256032" rIns="512064" bIns="256032" rtlCol="0" anchor="ctr">
            <a:normAutofit/>
          </a:bodyPr>
          <a:lstStyle/>
          <a:p>
            <a:r>
              <a:rPr lang="en-US"/>
              <a:t>Click to edit Master title style</a:t>
            </a:r>
          </a:p>
        </p:txBody>
      </p:sp>
      <p:sp>
        <p:nvSpPr>
          <p:cNvPr id="3" name="Text Placeholder 2"/>
          <p:cNvSpPr>
            <a:spLocks noGrp="1"/>
          </p:cNvSpPr>
          <p:nvPr>
            <p:ph type="body" idx="1"/>
          </p:nvPr>
        </p:nvSpPr>
        <p:spPr>
          <a:xfrm>
            <a:off x="2560320" y="8961123"/>
            <a:ext cx="46085760" cy="25345393"/>
          </a:xfrm>
          <a:prstGeom prst="rect">
            <a:avLst/>
          </a:prstGeom>
        </p:spPr>
        <p:txBody>
          <a:bodyPr vert="horz" lIns="512064" tIns="256032" rIns="512064" bIns="25603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560320" y="35595563"/>
            <a:ext cx="11948160" cy="2044700"/>
          </a:xfrm>
          <a:prstGeom prst="rect">
            <a:avLst/>
          </a:prstGeom>
        </p:spPr>
        <p:txBody>
          <a:bodyPr vert="horz" lIns="512064" tIns="256032" rIns="512064" bIns="256032" rtlCol="0" anchor="ctr"/>
          <a:lstStyle>
            <a:lvl1pPr algn="l">
              <a:defRPr sz="6700">
                <a:solidFill>
                  <a:schemeClr val="tx1">
                    <a:tint val="75000"/>
                  </a:schemeClr>
                </a:solidFill>
              </a:defRPr>
            </a:lvl1pPr>
          </a:lstStyle>
          <a:p>
            <a:fld id="{7B21A8F8-12FB-9047-986D-A7D2219D88A2}" type="datetimeFigureOut">
              <a:rPr lang="en-US" smtClean="0"/>
              <a:t>5/10/2021</a:t>
            </a:fld>
            <a:endParaRPr lang="en-US"/>
          </a:p>
        </p:txBody>
      </p:sp>
      <p:sp>
        <p:nvSpPr>
          <p:cNvPr id="5" name="Footer Placeholder 4"/>
          <p:cNvSpPr>
            <a:spLocks noGrp="1"/>
          </p:cNvSpPr>
          <p:nvPr>
            <p:ph type="ftr" sz="quarter" idx="3"/>
          </p:nvPr>
        </p:nvSpPr>
        <p:spPr>
          <a:xfrm>
            <a:off x="17495520" y="35595563"/>
            <a:ext cx="16215360" cy="2044700"/>
          </a:xfrm>
          <a:prstGeom prst="rect">
            <a:avLst/>
          </a:prstGeom>
        </p:spPr>
        <p:txBody>
          <a:bodyPr vert="horz" lIns="512064" tIns="256032" rIns="512064" bIns="256032" rtlCol="0" anchor="ctr"/>
          <a:lstStyle>
            <a:lvl1pPr algn="ctr">
              <a:defRPr sz="6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697920" y="35595563"/>
            <a:ext cx="11948160" cy="2044700"/>
          </a:xfrm>
          <a:prstGeom prst="rect">
            <a:avLst/>
          </a:prstGeom>
        </p:spPr>
        <p:txBody>
          <a:bodyPr vert="horz" lIns="512064" tIns="256032" rIns="512064" bIns="256032" rtlCol="0" anchor="ctr"/>
          <a:lstStyle>
            <a:lvl1pPr algn="r">
              <a:defRPr sz="6700">
                <a:solidFill>
                  <a:schemeClr val="tx1">
                    <a:tint val="75000"/>
                  </a:schemeClr>
                </a:solidFill>
              </a:defRPr>
            </a:lvl1pPr>
          </a:lstStyle>
          <a:p>
            <a:fld id="{9F7F3120-54EB-0847-9BC0-B8649F42640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560320" rtl="0" eaLnBrk="1" latinLnBrk="0" hangingPunct="1">
        <a:spcBef>
          <a:spcPct val="0"/>
        </a:spcBef>
        <a:buNone/>
        <a:defRPr sz="24600" kern="1200">
          <a:solidFill>
            <a:schemeClr val="tx1"/>
          </a:solidFill>
          <a:latin typeface="+mj-lt"/>
          <a:ea typeface="+mj-ea"/>
          <a:cs typeface="+mj-cs"/>
        </a:defRPr>
      </a:lvl1pPr>
    </p:titleStyle>
    <p:bodyStyle>
      <a:lvl1pPr marL="1920240" indent="-1920240" algn="l" defTabSz="2560320" rtl="0" eaLnBrk="1" latinLnBrk="0" hangingPunct="1">
        <a:spcBef>
          <a:spcPct val="20000"/>
        </a:spcBef>
        <a:buFont typeface="Arial"/>
        <a:buChar char="•"/>
        <a:defRPr sz="17900" kern="1200">
          <a:solidFill>
            <a:schemeClr val="tx1"/>
          </a:solidFill>
          <a:latin typeface="+mn-lt"/>
          <a:ea typeface="+mn-ea"/>
          <a:cs typeface="+mn-cs"/>
        </a:defRPr>
      </a:lvl1pPr>
      <a:lvl2pPr marL="4160520" indent="-1600200" algn="l" defTabSz="2560320" rtl="0" eaLnBrk="1" latinLnBrk="0" hangingPunct="1">
        <a:spcBef>
          <a:spcPct val="20000"/>
        </a:spcBef>
        <a:buFont typeface="Arial"/>
        <a:buChar char="–"/>
        <a:defRPr sz="15700" kern="1200">
          <a:solidFill>
            <a:schemeClr val="tx1"/>
          </a:solidFill>
          <a:latin typeface="+mn-lt"/>
          <a:ea typeface="+mn-ea"/>
          <a:cs typeface="+mn-cs"/>
        </a:defRPr>
      </a:lvl2pPr>
      <a:lvl3pPr marL="6400800" indent="-1280160" algn="l" defTabSz="2560320" rtl="0" eaLnBrk="1" latinLnBrk="0" hangingPunct="1">
        <a:spcBef>
          <a:spcPct val="20000"/>
        </a:spcBef>
        <a:buFont typeface="Arial"/>
        <a:buChar char="•"/>
        <a:defRPr sz="13400" kern="1200">
          <a:solidFill>
            <a:schemeClr val="tx1"/>
          </a:solidFill>
          <a:latin typeface="+mn-lt"/>
          <a:ea typeface="+mn-ea"/>
          <a:cs typeface="+mn-cs"/>
        </a:defRPr>
      </a:lvl3pPr>
      <a:lvl4pPr marL="8961120" indent="-1280160" algn="l" defTabSz="2560320" rtl="0" eaLnBrk="1" latinLnBrk="0" hangingPunct="1">
        <a:spcBef>
          <a:spcPct val="20000"/>
        </a:spcBef>
        <a:buFont typeface="Arial"/>
        <a:buChar char="–"/>
        <a:defRPr sz="11200" kern="1200">
          <a:solidFill>
            <a:schemeClr val="tx1"/>
          </a:solidFill>
          <a:latin typeface="+mn-lt"/>
          <a:ea typeface="+mn-ea"/>
          <a:cs typeface="+mn-cs"/>
        </a:defRPr>
      </a:lvl4pPr>
      <a:lvl5pPr marL="11521440" indent="-1280160" algn="l" defTabSz="2560320" rtl="0" eaLnBrk="1" latinLnBrk="0" hangingPunct="1">
        <a:spcBef>
          <a:spcPct val="20000"/>
        </a:spcBef>
        <a:buFont typeface="Arial"/>
        <a:buChar char="»"/>
        <a:defRPr sz="11200" kern="1200">
          <a:solidFill>
            <a:schemeClr val="tx1"/>
          </a:solidFill>
          <a:latin typeface="+mn-lt"/>
          <a:ea typeface="+mn-ea"/>
          <a:cs typeface="+mn-cs"/>
        </a:defRPr>
      </a:lvl5pPr>
      <a:lvl6pPr marL="14081760" indent="-1280160" algn="l" defTabSz="2560320" rtl="0" eaLnBrk="1" latinLnBrk="0" hangingPunct="1">
        <a:spcBef>
          <a:spcPct val="20000"/>
        </a:spcBef>
        <a:buFont typeface="Arial"/>
        <a:buChar char="•"/>
        <a:defRPr sz="11200" kern="1200">
          <a:solidFill>
            <a:schemeClr val="tx1"/>
          </a:solidFill>
          <a:latin typeface="+mn-lt"/>
          <a:ea typeface="+mn-ea"/>
          <a:cs typeface="+mn-cs"/>
        </a:defRPr>
      </a:lvl6pPr>
      <a:lvl7pPr marL="16642080" indent="-1280160" algn="l" defTabSz="2560320" rtl="0" eaLnBrk="1" latinLnBrk="0" hangingPunct="1">
        <a:spcBef>
          <a:spcPct val="20000"/>
        </a:spcBef>
        <a:buFont typeface="Arial"/>
        <a:buChar char="•"/>
        <a:defRPr sz="11200" kern="1200">
          <a:solidFill>
            <a:schemeClr val="tx1"/>
          </a:solidFill>
          <a:latin typeface="+mn-lt"/>
          <a:ea typeface="+mn-ea"/>
          <a:cs typeface="+mn-cs"/>
        </a:defRPr>
      </a:lvl7pPr>
      <a:lvl8pPr marL="19202400" indent="-1280160" algn="l" defTabSz="2560320" rtl="0" eaLnBrk="1" latinLnBrk="0" hangingPunct="1">
        <a:spcBef>
          <a:spcPct val="20000"/>
        </a:spcBef>
        <a:buFont typeface="Arial"/>
        <a:buChar char="•"/>
        <a:defRPr sz="11200" kern="1200">
          <a:solidFill>
            <a:schemeClr val="tx1"/>
          </a:solidFill>
          <a:latin typeface="+mn-lt"/>
          <a:ea typeface="+mn-ea"/>
          <a:cs typeface="+mn-cs"/>
        </a:defRPr>
      </a:lvl8pPr>
      <a:lvl9pPr marL="21762720" indent="-1280160" algn="l" defTabSz="2560320" rtl="0" eaLnBrk="1" latinLnBrk="0" hangingPunct="1">
        <a:spcBef>
          <a:spcPct val="20000"/>
        </a:spcBef>
        <a:buFont typeface="Arial"/>
        <a:buChar char="•"/>
        <a:defRPr sz="11200" kern="1200">
          <a:solidFill>
            <a:schemeClr val="tx1"/>
          </a:solidFill>
          <a:latin typeface="+mn-lt"/>
          <a:ea typeface="+mn-ea"/>
          <a:cs typeface="+mn-cs"/>
        </a:defRPr>
      </a:lvl9pPr>
    </p:bodyStyle>
    <p:otherStyle>
      <a:defPPr>
        <a:defRPr lang="en-US"/>
      </a:defPPr>
      <a:lvl1pPr marL="0" algn="l" defTabSz="2560320" rtl="0" eaLnBrk="1" latinLnBrk="0" hangingPunct="1">
        <a:defRPr sz="10100" kern="1200">
          <a:solidFill>
            <a:schemeClr val="tx1"/>
          </a:solidFill>
          <a:latin typeface="+mn-lt"/>
          <a:ea typeface="+mn-ea"/>
          <a:cs typeface="+mn-cs"/>
        </a:defRPr>
      </a:lvl1pPr>
      <a:lvl2pPr marL="2560320" algn="l" defTabSz="2560320" rtl="0" eaLnBrk="1" latinLnBrk="0" hangingPunct="1">
        <a:defRPr sz="10100" kern="1200">
          <a:solidFill>
            <a:schemeClr val="tx1"/>
          </a:solidFill>
          <a:latin typeface="+mn-lt"/>
          <a:ea typeface="+mn-ea"/>
          <a:cs typeface="+mn-cs"/>
        </a:defRPr>
      </a:lvl2pPr>
      <a:lvl3pPr marL="5120640" algn="l" defTabSz="2560320" rtl="0" eaLnBrk="1" latinLnBrk="0" hangingPunct="1">
        <a:defRPr sz="10100" kern="1200">
          <a:solidFill>
            <a:schemeClr val="tx1"/>
          </a:solidFill>
          <a:latin typeface="+mn-lt"/>
          <a:ea typeface="+mn-ea"/>
          <a:cs typeface="+mn-cs"/>
        </a:defRPr>
      </a:lvl3pPr>
      <a:lvl4pPr marL="7680960" algn="l" defTabSz="2560320" rtl="0" eaLnBrk="1" latinLnBrk="0" hangingPunct="1">
        <a:defRPr sz="10100" kern="1200">
          <a:solidFill>
            <a:schemeClr val="tx1"/>
          </a:solidFill>
          <a:latin typeface="+mn-lt"/>
          <a:ea typeface="+mn-ea"/>
          <a:cs typeface="+mn-cs"/>
        </a:defRPr>
      </a:lvl4pPr>
      <a:lvl5pPr marL="10241280" algn="l" defTabSz="2560320" rtl="0" eaLnBrk="1" latinLnBrk="0" hangingPunct="1">
        <a:defRPr sz="10100" kern="1200">
          <a:solidFill>
            <a:schemeClr val="tx1"/>
          </a:solidFill>
          <a:latin typeface="+mn-lt"/>
          <a:ea typeface="+mn-ea"/>
          <a:cs typeface="+mn-cs"/>
        </a:defRPr>
      </a:lvl5pPr>
      <a:lvl6pPr marL="12801600" algn="l" defTabSz="2560320" rtl="0" eaLnBrk="1" latinLnBrk="0" hangingPunct="1">
        <a:defRPr sz="10100" kern="1200">
          <a:solidFill>
            <a:schemeClr val="tx1"/>
          </a:solidFill>
          <a:latin typeface="+mn-lt"/>
          <a:ea typeface="+mn-ea"/>
          <a:cs typeface="+mn-cs"/>
        </a:defRPr>
      </a:lvl6pPr>
      <a:lvl7pPr marL="15361920" algn="l" defTabSz="2560320" rtl="0" eaLnBrk="1" latinLnBrk="0" hangingPunct="1">
        <a:defRPr sz="10100" kern="1200">
          <a:solidFill>
            <a:schemeClr val="tx1"/>
          </a:solidFill>
          <a:latin typeface="+mn-lt"/>
          <a:ea typeface="+mn-ea"/>
          <a:cs typeface="+mn-cs"/>
        </a:defRPr>
      </a:lvl7pPr>
      <a:lvl8pPr marL="17922240" algn="l" defTabSz="2560320" rtl="0" eaLnBrk="1" latinLnBrk="0" hangingPunct="1">
        <a:defRPr sz="10100" kern="1200">
          <a:solidFill>
            <a:schemeClr val="tx1"/>
          </a:solidFill>
          <a:latin typeface="+mn-lt"/>
          <a:ea typeface="+mn-ea"/>
          <a:cs typeface="+mn-cs"/>
        </a:defRPr>
      </a:lvl8pPr>
      <a:lvl9pPr marL="20482560" algn="l" defTabSz="2560320" rtl="0" eaLnBrk="1" latinLnBrk="0" hangingPunct="1">
        <a:defRPr sz="10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912813" y="912813"/>
            <a:ext cx="49376012" cy="36574412"/>
          </a:xfrm>
          <a:prstGeom prst="roundRect">
            <a:avLst>
              <a:gd name="adj" fmla="val 2519"/>
            </a:avLst>
          </a:prstGeom>
          <a:noFill/>
          <a:ln w="63500" cap="flat" cmpd="sng" algn="ctr">
            <a:solidFill>
              <a:srgbClr val="1F5295"/>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flipH="1">
            <a:off x="8361968" y="1373188"/>
            <a:ext cx="34482463" cy="3046988"/>
          </a:xfrm>
          <a:prstGeom prst="rect">
            <a:avLst/>
          </a:prstGeom>
          <a:noFill/>
        </p:spPr>
        <p:txBody>
          <a:bodyPr wrap="square" rtlCol="0">
            <a:spAutoFit/>
          </a:bodyPr>
          <a:lstStyle/>
          <a:p>
            <a:pPr algn="ctr"/>
            <a:r>
              <a:rPr lang="en-US" sz="9600" dirty="0">
                <a:latin typeface="Arial"/>
                <a:cs typeface="Arial"/>
              </a:rPr>
              <a:t>Torque Values About Artificial Knee Using </a:t>
            </a:r>
          </a:p>
          <a:p>
            <a:pPr algn="ctr"/>
            <a:r>
              <a:rPr lang="en-US" sz="9600" dirty="0">
                <a:latin typeface="Arial"/>
                <a:cs typeface="Arial"/>
              </a:rPr>
              <a:t>Braided Pneumatic Actuators</a:t>
            </a:r>
          </a:p>
        </p:txBody>
      </p:sp>
      <p:sp>
        <p:nvSpPr>
          <p:cNvPr id="7" name="TextBox 6"/>
          <p:cNvSpPr txBox="1"/>
          <p:nvPr/>
        </p:nvSpPr>
        <p:spPr>
          <a:xfrm flipH="1">
            <a:off x="8353367" y="4652250"/>
            <a:ext cx="34491064" cy="830997"/>
          </a:xfrm>
          <a:prstGeom prst="rect">
            <a:avLst/>
          </a:prstGeom>
          <a:noFill/>
        </p:spPr>
        <p:txBody>
          <a:bodyPr wrap="square" rtlCol="0">
            <a:spAutoFit/>
          </a:bodyPr>
          <a:lstStyle/>
          <a:p>
            <a:pPr algn="ctr"/>
            <a:r>
              <a:rPr lang="en-US" sz="4800" dirty="0">
                <a:latin typeface="Arial"/>
                <a:cs typeface="Arial"/>
              </a:rPr>
              <a:t>Ben Bolen</a:t>
            </a:r>
            <a:r>
              <a:rPr lang="en-US" sz="4800" baseline="30000" dirty="0">
                <a:solidFill>
                  <a:srgbClr val="7F7F7F"/>
                </a:solidFill>
                <a:latin typeface="Arial"/>
                <a:cs typeface="Arial"/>
              </a:rPr>
              <a:t>1</a:t>
            </a:r>
            <a:r>
              <a:rPr lang="en-US" sz="4800" dirty="0">
                <a:latin typeface="Arial"/>
                <a:cs typeface="Arial"/>
              </a:rPr>
              <a:t>, Alexander Hunt</a:t>
            </a:r>
            <a:r>
              <a:rPr lang="en-US" sz="4800" baseline="30000" dirty="0">
                <a:solidFill>
                  <a:srgbClr val="7F7F7F"/>
                </a:solidFill>
                <a:latin typeface="Arial"/>
                <a:cs typeface="Arial"/>
              </a:rPr>
              <a:t>1</a:t>
            </a:r>
          </a:p>
        </p:txBody>
      </p:sp>
      <p:sp>
        <p:nvSpPr>
          <p:cNvPr id="8" name="TextBox 7"/>
          <p:cNvSpPr txBox="1"/>
          <p:nvPr/>
        </p:nvSpPr>
        <p:spPr>
          <a:xfrm flipH="1">
            <a:off x="8353367" y="5694502"/>
            <a:ext cx="34491064" cy="707886"/>
          </a:xfrm>
          <a:prstGeom prst="rect">
            <a:avLst/>
          </a:prstGeom>
          <a:noFill/>
        </p:spPr>
        <p:txBody>
          <a:bodyPr wrap="square" rtlCol="0">
            <a:spAutoFit/>
          </a:bodyPr>
          <a:lstStyle/>
          <a:p>
            <a:pPr algn="ctr"/>
            <a:r>
              <a:rPr lang="en-US" sz="4000" dirty="0">
                <a:solidFill>
                  <a:schemeClr val="tx1">
                    <a:lumMod val="50000"/>
                    <a:lumOff val="50000"/>
                  </a:schemeClr>
                </a:solidFill>
                <a:latin typeface="Arial"/>
                <a:cs typeface="Arial"/>
              </a:rPr>
              <a:t>1) Dept. of Mechanical and Materials Engineering, Portland State University, Portland, OR</a:t>
            </a:r>
          </a:p>
        </p:txBody>
      </p:sp>
      <p:cxnSp>
        <p:nvCxnSpPr>
          <p:cNvPr id="13" name="Straight Connector 12"/>
          <p:cNvCxnSpPr/>
          <p:nvPr/>
        </p:nvCxnSpPr>
        <p:spPr>
          <a:xfrm rot="16200000" flipH="1">
            <a:off x="-1608936" y="22174201"/>
            <a:ext cx="29721178" cy="1"/>
          </a:xfrm>
          <a:prstGeom prst="line">
            <a:avLst/>
          </a:prstGeom>
          <a:ln w="50800" cap="flat" cmpd="sng" algn="ctr">
            <a:solidFill>
              <a:srgbClr val="6290C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5400000">
            <a:off x="10742612" y="22174203"/>
            <a:ext cx="29721177" cy="1588"/>
          </a:xfrm>
          <a:prstGeom prst="line">
            <a:avLst/>
          </a:prstGeom>
          <a:ln w="50800" cap="flat" cmpd="sng" algn="ctr">
            <a:solidFill>
              <a:srgbClr val="6290C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a:off x="23086214" y="22174203"/>
            <a:ext cx="29721179" cy="1590"/>
          </a:xfrm>
          <a:prstGeom prst="line">
            <a:avLst/>
          </a:prstGeom>
          <a:ln w="50800" cap="flat" cmpd="sng" algn="ctr">
            <a:solidFill>
              <a:srgbClr val="6290C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370013" y="6859587"/>
            <a:ext cx="48474512" cy="1"/>
          </a:xfrm>
          <a:prstGeom prst="line">
            <a:avLst/>
          </a:prstGeom>
          <a:ln w="50800" cap="flat" cmpd="sng" algn="ctr">
            <a:solidFill>
              <a:srgbClr val="6290C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1368423" y="7314409"/>
            <a:ext cx="11430000" cy="26719815"/>
          </a:xfrm>
          <a:prstGeom prst="rect">
            <a:avLst/>
          </a:prstGeom>
          <a:solidFill>
            <a:srgbClr val="F2F2F2"/>
          </a:solidFill>
        </p:spPr>
        <p:txBody>
          <a:bodyPr wrap="square" lIns="457200" tIns="457200" rIns="457200" bIns="457200" rtlCol="0">
            <a:spAutoFit/>
          </a:bodyPr>
          <a:lstStyle/>
          <a:p>
            <a:pPr algn="ctr">
              <a:spcAft>
                <a:spcPts val="1200"/>
              </a:spcAft>
            </a:pPr>
            <a:r>
              <a:rPr lang="en-US" sz="6000" dirty="0">
                <a:latin typeface="Arial"/>
                <a:cs typeface="Arial"/>
              </a:rPr>
              <a:t>Abstract</a:t>
            </a:r>
          </a:p>
          <a:p>
            <a:pPr marL="0" marR="0">
              <a:lnSpc>
                <a:spcPct val="115000"/>
              </a:lnSpc>
              <a:spcBef>
                <a:spcPts val="0"/>
              </a:spcBef>
              <a:spcAft>
                <a:spcPts val="1000"/>
              </a:spcAft>
            </a:pPr>
            <a:r>
              <a:rPr lang="en-US" sz="4000" dirty="0">
                <a:effectLst/>
                <a:latin typeface="Times New Roman" panose="02020603050405020304" pitchFamily="18" charset="0"/>
                <a:ea typeface="Times New Roman" panose="02020603050405020304" pitchFamily="18" charset="0"/>
                <a:cs typeface="Times New Roman" panose="02020603050405020304" pitchFamily="18" charset="0"/>
              </a:rPr>
              <a:t>Neural control of locomotion is a complex process of sensing, processing, and acting that is not well understood. Greater understanding necessitates modeling biomechanics and neural circuits, and investigating how interactions between the nervous system, the body, and the environment result in effective movement and behaviors. Some of our previous work has been to design, from a </a:t>
            </a:r>
            <a:r>
              <a:rPr lang="en-US" sz="4000" dirty="0" err="1">
                <a:effectLst/>
                <a:latin typeface="Times New Roman" panose="02020603050405020304" pitchFamily="18" charset="0"/>
                <a:ea typeface="Times New Roman" panose="02020603050405020304" pitchFamily="18" charset="0"/>
                <a:cs typeface="Times New Roman" panose="02020603050405020304" pitchFamily="18" charset="0"/>
              </a:rPr>
              <a:t>biomechancial</a:t>
            </a:r>
            <a:r>
              <a:rPr lang="en-US" sz="4000" dirty="0">
                <a:effectLst/>
                <a:latin typeface="Times New Roman" panose="02020603050405020304" pitchFamily="18" charset="0"/>
                <a:ea typeface="Times New Roman" panose="02020603050405020304" pitchFamily="18" charset="0"/>
                <a:cs typeface="Times New Roman" panose="02020603050405020304" pitchFamily="18" charset="0"/>
              </a:rPr>
              <a:t> and engineering design approach,  a bipedal biomimetic humanoid robot that is actuated by Festo-brand braided pneumatic actuators (BPAs) artificial muscles. BPAs can be used as artificial muscles because they have force-length curves grossly similar to real muscle. In our current work we build part of that robot (the knee, femur, and tibia), with </a:t>
            </a:r>
            <a:r>
              <a:rPr lang="en-US" sz="4000" dirty="0" err="1">
                <a:effectLst/>
                <a:latin typeface="Times New Roman" panose="02020603050405020304" pitchFamily="18" charset="0"/>
                <a:ea typeface="Times New Roman" panose="02020603050405020304" pitchFamily="18" charset="0"/>
                <a:cs typeface="Times New Roman" panose="02020603050405020304" pitchFamily="18" charset="0"/>
              </a:rPr>
              <a:t>uniarticular</a:t>
            </a:r>
            <a:r>
              <a:rPr lang="en-US" sz="4000" dirty="0">
                <a:effectLst/>
                <a:latin typeface="Times New Roman" panose="02020603050405020304" pitchFamily="18" charset="0"/>
                <a:ea typeface="Times New Roman" panose="02020603050405020304" pitchFamily="18" charset="0"/>
                <a:cs typeface="Times New Roman" panose="02020603050405020304" pitchFamily="18" charset="0"/>
              </a:rPr>
              <a:t> knee flexor and extensor BPAs, to test for the maximum isometric torque about the knee joint at various knee positions. However, previous experiments have only fully characterized the 10 mm diameter Festo BPA. Since our design uses 20 and 40 mm diameter Festo BPAs, we thought it important to fully characterize these BPA sizes and the results are included in this work. We compare the measured isometric torque values about the knee joint to the expected results, and discuss any deviation of the results. The results of these experiments help in better modeling and designing biomimetic humanoid robots. Future work will integrate these robots with neural controllers and feedback. Much of this current work revolves around humanoid robots but the results are broadly applicable to other biomimetic robots that use BPAs, including the quadruped robot our lab is working on. </a:t>
            </a:r>
          </a:p>
        </p:txBody>
      </p:sp>
      <p:sp>
        <p:nvSpPr>
          <p:cNvPr id="27" name="TextBox 26"/>
          <p:cNvSpPr txBox="1"/>
          <p:nvPr/>
        </p:nvSpPr>
        <p:spPr>
          <a:xfrm>
            <a:off x="13717588" y="7314409"/>
            <a:ext cx="11430000" cy="1846659"/>
          </a:xfrm>
          <a:prstGeom prst="rect">
            <a:avLst/>
          </a:prstGeom>
          <a:noFill/>
        </p:spPr>
        <p:txBody>
          <a:bodyPr wrap="square" lIns="457200" tIns="457200" rIns="457200" bIns="457200" rtlCol="0">
            <a:spAutoFit/>
          </a:bodyPr>
          <a:lstStyle/>
          <a:p>
            <a:pPr algn="ctr"/>
            <a:r>
              <a:rPr lang="en-US" sz="6000" dirty="0">
                <a:latin typeface="Arial"/>
                <a:cs typeface="Arial"/>
              </a:rPr>
              <a:t>Artificial Knee</a:t>
            </a:r>
          </a:p>
        </p:txBody>
      </p:sp>
      <p:sp>
        <p:nvSpPr>
          <p:cNvPr id="28" name="TextBox 27"/>
          <p:cNvSpPr txBox="1"/>
          <p:nvPr/>
        </p:nvSpPr>
        <p:spPr>
          <a:xfrm>
            <a:off x="13447314" y="8983246"/>
            <a:ext cx="11430000" cy="5232202"/>
          </a:xfrm>
          <a:prstGeom prst="rect">
            <a:avLst/>
          </a:prstGeom>
          <a:noFill/>
        </p:spPr>
        <p:txBody>
          <a:bodyPr wrap="square" lIns="457200" tIns="457200" rIns="457200" bIns="457200" rtlCol="0">
            <a:spAutoFit/>
          </a:bodyPr>
          <a:lstStyle/>
          <a:p>
            <a:pPr>
              <a:spcAft>
                <a:spcPts val="1200"/>
              </a:spcAft>
            </a:pPr>
            <a:r>
              <a:rPr lang="en-US" sz="4000" dirty="0">
                <a:latin typeface="Times New Roman"/>
                <a:cs typeface="Times New Roman"/>
              </a:rPr>
              <a:t>We built an artificial knee to human scale. It has one extensor and one flexor artificial muscle attached. The knee assembly is restrained in a jig to test for maximum isometric force about the joint for each muscle at various knee angles. These results are then compared to our theoretical calculations.</a:t>
            </a:r>
          </a:p>
        </p:txBody>
      </p:sp>
      <p:pic>
        <p:nvPicPr>
          <p:cNvPr id="3" name="Picture 2">
            <a:extLst>
              <a:ext uri="{FF2B5EF4-FFF2-40B4-BE49-F238E27FC236}">
                <a16:creationId xmlns:a16="http://schemas.microsoft.com/office/drawing/2014/main" id="{AD06EB73-E6FD-4BDB-9D12-6B77D79A941C}"/>
              </a:ext>
            </a:extLst>
          </p:cNvPr>
          <p:cNvPicPr>
            <a:picLocks noChangeAspect="1"/>
          </p:cNvPicPr>
          <p:nvPr/>
        </p:nvPicPr>
        <p:blipFill rotWithShape="1">
          <a:blip r:embed="rId2"/>
          <a:srcRect t="4024" b="1"/>
          <a:stretch/>
        </p:blipFill>
        <p:spPr>
          <a:xfrm>
            <a:off x="39869456" y="1422401"/>
            <a:ext cx="10094074" cy="5080573"/>
          </a:xfrm>
          <a:prstGeom prst="rect">
            <a:avLst/>
          </a:prstGeom>
        </p:spPr>
      </p:pic>
      <p:pic>
        <p:nvPicPr>
          <p:cNvPr id="1026" name="Picture 2">
            <a:extLst>
              <a:ext uri="{FF2B5EF4-FFF2-40B4-BE49-F238E27FC236}">
                <a16:creationId xmlns:a16="http://schemas.microsoft.com/office/drawing/2014/main" id="{BF177C02-08C1-42E6-8E68-9176736C59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8413" y="2039226"/>
            <a:ext cx="12658509" cy="385847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6BECE5BD-B2F7-4ACE-9E5D-3D6D2615A349}"/>
              </a:ext>
            </a:extLst>
          </p:cNvPr>
          <p:cNvPicPr>
            <a:picLocks noChangeAspect="1"/>
          </p:cNvPicPr>
          <p:nvPr/>
        </p:nvPicPr>
        <p:blipFill>
          <a:blip r:embed="rId4"/>
          <a:stretch>
            <a:fillRect/>
          </a:stretch>
        </p:blipFill>
        <p:spPr>
          <a:xfrm>
            <a:off x="13586221" y="14532219"/>
            <a:ext cx="11820525" cy="5381625"/>
          </a:xfrm>
          <a:prstGeom prst="rect">
            <a:avLst/>
          </a:prstGeom>
        </p:spPr>
      </p:pic>
      <p:pic>
        <p:nvPicPr>
          <p:cNvPr id="29" name="Picture 28">
            <a:extLst>
              <a:ext uri="{FF2B5EF4-FFF2-40B4-BE49-F238E27FC236}">
                <a16:creationId xmlns:a16="http://schemas.microsoft.com/office/drawing/2014/main" id="{2CC65367-88B4-4E5C-851C-30E00F9507B5}"/>
              </a:ext>
            </a:extLst>
          </p:cNvPr>
          <p:cNvPicPr>
            <a:picLocks noChangeAspect="1"/>
          </p:cNvPicPr>
          <p:nvPr/>
        </p:nvPicPr>
        <p:blipFill rotWithShape="1">
          <a:blip r:embed="rId5"/>
          <a:srcRect t="6050" r="8470" b="18536"/>
          <a:stretch/>
        </p:blipFill>
        <p:spPr>
          <a:xfrm rot="5400000">
            <a:off x="12865684" y="23610964"/>
            <a:ext cx="12593258" cy="7781927"/>
          </a:xfrm>
          <a:prstGeom prst="rect">
            <a:avLst/>
          </a:prstGeom>
        </p:spPr>
      </p:pic>
      <p:sp>
        <p:nvSpPr>
          <p:cNvPr id="31" name="TextBox 30">
            <a:extLst>
              <a:ext uri="{FF2B5EF4-FFF2-40B4-BE49-F238E27FC236}">
                <a16:creationId xmlns:a16="http://schemas.microsoft.com/office/drawing/2014/main" id="{987BC68B-0F96-4D2A-BA73-4CEC2351A863}"/>
              </a:ext>
            </a:extLst>
          </p:cNvPr>
          <p:cNvSpPr txBox="1"/>
          <p:nvPr/>
        </p:nvSpPr>
        <p:spPr>
          <a:xfrm>
            <a:off x="25780397" y="7313612"/>
            <a:ext cx="11430000" cy="1846659"/>
          </a:xfrm>
          <a:prstGeom prst="rect">
            <a:avLst/>
          </a:prstGeom>
          <a:noFill/>
        </p:spPr>
        <p:txBody>
          <a:bodyPr wrap="square" lIns="457200" tIns="457200" rIns="457200" bIns="457200" rtlCol="0">
            <a:spAutoFit/>
          </a:bodyPr>
          <a:lstStyle/>
          <a:p>
            <a:pPr algn="ctr"/>
            <a:r>
              <a:rPr lang="en-US" sz="6000" dirty="0">
                <a:latin typeface="Arial"/>
                <a:cs typeface="Arial"/>
              </a:rPr>
              <a:t>Bipedal Walker</a:t>
            </a:r>
          </a:p>
        </p:txBody>
      </p:sp>
      <p:sp>
        <p:nvSpPr>
          <p:cNvPr id="32" name="TextBox 31">
            <a:extLst>
              <a:ext uri="{FF2B5EF4-FFF2-40B4-BE49-F238E27FC236}">
                <a16:creationId xmlns:a16="http://schemas.microsoft.com/office/drawing/2014/main" id="{0807C6BF-0046-4F72-9A3A-D8F0E9361D96}"/>
              </a:ext>
            </a:extLst>
          </p:cNvPr>
          <p:cNvSpPr txBox="1"/>
          <p:nvPr/>
        </p:nvSpPr>
        <p:spPr>
          <a:xfrm>
            <a:off x="25845856" y="8983246"/>
            <a:ext cx="11430000" cy="3385542"/>
          </a:xfrm>
          <a:prstGeom prst="rect">
            <a:avLst/>
          </a:prstGeom>
          <a:noFill/>
        </p:spPr>
        <p:txBody>
          <a:bodyPr wrap="square" lIns="457200" tIns="457200" rIns="457200" bIns="457200" rtlCol="0">
            <a:spAutoFit/>
          </a:bodyPr>
          <a:lstStyle/>
          <a:p>
            <a:pPr>
              <a:spcAft>
                <a:spcPts val="1200"/>
              </a:spcAft>
            </a:pPr>
            <a:r>
              <a:rPr lang="en-US" sz="4000" dirty="0">
                <a:latin typeface="Times New Roman"/>
                <a:cs typeface="Times New Roman"/>
              </a:rPr>
              <a:t>A neuromechanical model of a bipedal walker will be how the robot is controlled. This is done in </a:t>
            </a:r>
            <a:r>
              <a:rPr lang="en-US" sz="4000" dirty="0" err="1">
                <a:latin typeface="Times New Roman"/>
                <a:cs typeface="Times New Roman"/>
              </a:rPr>
              <a:t>Animatlab</a:t>
            </a:r>
            <a:r>
              <a:rPr lang="en-US" sz="4000" dirty="0">
                <a:latin typeface="Times New Roman"/>
                <a:cs typeface="Times New Roman"/>
              </a:rPr>
              <a:t> software. The simplified walker model is shown below.</a:t>
            </a:r>
          </a:p>
        </p:txBody>
      </p:sp>
      <p:pic>
        <p:nvPicPr>
          <p:cNvPr id="33" name="Picture 32">
            <a:extLst>
              <a:ext uri="{FF2B5EF4-FFF2-40B4-BE49-F238E27FC236}">
                <a16:creationId xmlns:a16="http://schemas.microsoft.com/office/drawing/2014/main" id="{9645C826-E05B-4C46-AC56-B8D89AA34DEC}"/>
              </a:ext>
            </a:extLst>
          </p:cNvPr>
          <p:cNvPicPr>
            <a:picLocks noChangeAspect="1"/>
          </p:cNvPicPr>
          <p:nvPr/>
        </p:nvPicPr>
        <p:blipFill>
          <a:blip r:embed="rId6"/>
          <a:stretch>
            <a:fillRect/>
          </a:stretch>
        </p:blipFill>
        <p:spPr>
          <a:xfrm>
            <a:off x="26339460" y="12142059"/>
            <a:ext cx="10795238" cy="10409694"/>
          </a:xfrm>
          <a:prstGeom prst="rect">
            <a:avLst/>
          </a:prstGeom>
        </p:spPr>
      </p:pic>
      <p:sp>
        <p:nvSpPr>
          <p:cNvPr id="35" name="TextBox 34">
            <a:extLst>
              <a:ext uri="{FF2B5EF4-FFF2-40B4-BE49-F238E27FC236}">
                <a16:creationId xmlns:a16="http://schemas.microsoft.com/office/drawing/2014/main" id="{64F4897E-D910-469D-B3D4-B26E65CDD475}"/>
              </a:ext>
            </a:extLst>
          </p:cNvPr>
          <p:cNvSpPr txBox="1"/>
          <p:nvPr/>
        </p:nvSpPr>
        <p:spPr>
          <a:xfrm>
            <a:off x="25780397" y="22557137"/>
            <a:ext cx="11430000" cy="1846659"/>
          </a:xfrm>
          <a:prstGeom prst="rect">
            <a:avLst/>
          </a:prstGeom>
          <a:noFill/>
        </p:spPr>
        <p:txBody>
          <a:bodyPr wrap="square" lIns="457200" tIns="457200" rIns="457200" bIns="457200" rtlCol="0">
            <a:spAutoFit/>
          </a:bodyPr>
          <a:lstStyle/>
          <a:p>
            <a:pPr algn="ctr"/>
            <a:r>
              <a:rPr lang="en-US" sz="6000" dirty="0">
                <a:latin typeface="Arial"/>
                <a:cs typeface="Arial"/>
              </a:rPr>
              <a:t>CPG Architecture</a:t>
            </a:r>
          </a:p>
        </p:txBody>
      </p:sp>
      <p:pic>
        <p:nvPicPr>
          <p:cNvPr id="36" name="Picture 35">
            <a:extLst>
              <a:ext uri="{FF2B5EF4-FFF2-40B4-BE49-F238E27FC236}">
                <a16:creationId xmlns:a16="http://schemas.microsoft.com/office/drawing/2014/main" id="{4CE248CD-AA2A-4A57-88B3-1E4C8B3E4DAA}"/>
              </a:ext>
            </a:extLst>
          </p:cNvPr>
          <p:cNvPicPr>
            <a:picLocks noChangeAspect="1"/>
          </p:cNvPicPr>
          <p:nvPr/>
        </p:nvPicPr>
        <p:blipFill>
          <a:blip r:embed="rId7"/>
          <a:stretch>
            <a:fillRect/>
          </a:stretch>
        </p:blipFill>
        <p:spPr>
          <a:xfrm>
            <a:off x="26275939" y="24403796"/>
            <a:ext cx="10742194" cy="5902033"/>
          </a:xfrm>
          <a:prstGeom prst="rect">
            <a:avLst/>
          </a:prstGeom>
        </p:spPr>
      </p:pic>
      <p:pic>
        <p:nvPicPr>
          <p:cNvPr id="38" name="Picture 37">
            <a:extLst>
              <a:ext uri="{FF2B5EF4-FFF2-40B4-BE49-F238E27FC236}">
                <a16:creationId xmlns:a16="http://schemas.microsoft.com/office/drawing/2014/main" id="{6E4612C4-30E1-4EC8-9AD2-EF017A25F259}"/>
              </a:ext>
            </a:extLst>
          </p:cNvPr>
          <p:cNvPicPr>
            <a:picLocks noChangeAspect="1"/>
          </p:cNvPicPr>
          <p:nvPr/>
        </p:nvPicPr>
        <p:blipFill>
          <a:blip r:embed="rId8"/>
          <a:stretch>
            <a:fillRect/>
          </a:stretch>
        </p:blipFill>
        <p:spPr>
          <a:xfrm>
            <a:off x="28520004" y="30426304"/>
            <a:ext cx="6875286" cy="6270067"/>
          </a:xfrm>
          <a:prstGeom prst="rect">
            <a:avLst/>
          </a:prstGeom>
        </p:spPr>
      </p:pic>
      <p:pic>
        <p:nvPicPr>
          <p:cNvPr id="40" name="Picture 39">
            <a:extLst>
              <a:ext uri="{FF2B5EF4-FFF2-40B4-BE49-F238E27FC236}">
                <a16:creationId xmlns:a16="http://schemas.microsoft.com/office/drawing/2014/main" id="{C2D76BBB-ED5E-4F2A-8C92-B9719F5041B6}"/>
              </a:ext>
            </a:extLst>
          </p:cNvPr>
          <p:cNvPicPr>
            <a:picLocks noChangeAspect="1"/>
          </p:cNvPicPr>
          <p:nvPr/>
        </p:nvPicPr>
        <p:blipFill>
          <a:blip r:embed="rId9"/>
          <a:stretch>
            <a:fillRect/>
          </a:stretch>
        </p:blipFill>
        <p:spPr>
          <a:xfrm>
            <a:off x="39043518" y="10019120"/>
            <a:ext cx="10149387" cy="8616407"/>
          </a:xfrm>
          <a:prstGeom prst="rect">
            <a:avLst/>
          </a:prstGeom>
        </p:spPr>
      </p:pic>
      <p:pic>
        <p:nvPicPr>
          <p:cNvPr id="42" name="Picture 41">
            <a:extLst>
              <a:ext uri="{FF2B5EF4-FFF2-40B4-BE49-F238E27FC236}">
                <a16:creationId xmlns:a16="http://schemas.microsoft.com/office/drawing/2014/main" id="{7189E3FD-F557-458C-B066-4F6A7E121D72}"/>
              </a:ext>
            </a:extLst>
          </p:cNvPr>
          <p:cNvPicPr>
            <a:picLocks noChangeAspect="1"/>
          </p:cNvPicPr>
          <p:nvPr/>
        </p:nvPicPr>
        <p:blipFill>
          <a:blip r:embed="rId10"/>
          <a:stretch>
            <a:fillRect/>
          </a:stretch>
        </p:blipFill>
        <p:spPr>
          <a:xfrm>
            <a:off x="39043518" y="19769274"/>
            <a:ext cx="10412083" cy="8936355"/>
          </a:xfrm>
          <a:prstGeom prst="rect">
            <a:avLst/>
          </a:prstGeom>
        </p:spPr>
      </p:pic>
      <p:sp>
        <p:nvSpPr>
          <p:cNvPr id="44" name="TextBox 43">
            <a:extLst>
              <a:ext uri="{FF2B5EF4-FFF2-40B4-BE49-F238E27FC236}">
                <a16:creationId xmlns:a16="http://schemas.microsoft.com/office/drawing/2014/main" id="{88F35E1F-CB30-4EF6-A70C-08CFC441C8BE}"/>
              </a:ext>
            </a:extLst>
          </p:cNvPr>
          <p:cNvSpPr txBox="1"/>
          <p:nvPr/>
        </p:nvSpPr>
        <p:spPr>
          <a:xfrm>
            <a:off x="38011467" y="7671010"/>
            <a:ext cx="11430000" cy="1846659"/>
          </a:xfrm>
          <a:prstGeom prst="rect">
            <a:avLst/>
          </a:prstGeom>
          <a:noFill/>
        </p:spPr>
        <p:txBody>
          <a:bodyPr wrap="square" lIns="457200" tIns="457200" rIns="457200" bIns="457200" rtlCol="0">
            <a:spAutoFit/>
          </a:bodyPr>
          <a:lstStyle/>
          <a:p>
            <a:pPr algn="ctr"/>
            <a:r>
              <a:rPr lang="en-US" sz="6000" dirty="0">
                <a:latin typeface="Arial"/>
                <a:cs typeface="Arial"/>
              </a:rPr>
              <a:t>Results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172</TotalTime>
  <Words>404</Words>
  <Application>Microsoft Office PowerPoint</Application>
  <PresentationFormat>Custom</PresentationFormat>
  <Paragraphs>12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Andrew Horchler</dc:creator>
  <cp:lastModifiedBy>Ben Bolen</cp:lastModifiedBy>
  <cp:revision>8</cp:revision>
  <dcterms:created xsi:type="dcterms:W3CDTF">2010-04-01T14:38:26Z</dcterms:created>
  <dcterms:modified xsi:type="dcterms:W3CDTF">2021-05-10T08:11:03Z</dcterms:modified>
</cp:coreProperties>
</file>

<file path=docProps/thumbnail.jpeg>
</file>